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133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Logic and design methodology</a:t>
            </a:r>
            <a:b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</a:b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second stage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endParaRPr lang="ar-BH" b="1" dirty="0">
              <a:solidFill>
                <a:srgbClr val="FF0000"/>
              </a:solidFill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University of Diyala </a:t>
            </a:r>
          </a:p>
          <a:p>
            <a:r>
              <a:rPr lang="en-US" dirty="0" smtClean="0"/>
              <a:t>College of Engineering</a:t>
            </a:r>
          </a:p>
          <a:p>
            <a:r>
              <a:rPr lang="en-US" dirty="0" smtClean="0"/>
              <a:t>Department of Architecture</a:t>
            </a:r>
          </a:p>
          <a:p>
            <a:r>
              <a:rPr lang="en-US" dirty="0" smtClean="0"/>
              <a:t>2017-2018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3285536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Logic in Architecture</a:t>
            </a:r>
            <a:endParaRPr lang="ar-BH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The architecture involved in </a:t>
            </a:r>
            <a:r>
              <a:rPr lang="en-US" b="1" dirty="0" smtClean="0"/>
              <a:t>practical</a:t>
            </a:r>
            <a:r>
              <a:rPr lang="en-US" dirty="0" smtClean="0"/>
              <a:t> and </a:t>
            </a:r>
            <a:r>
              <a:rPr lang="en-US" b="1" dirty="0" smtClean="0"/>
              <a:t>emotional</a:t>
            </a:r>
            <a:r>
              <a:rPr lang="en-US" dirty="0" smtClean="0"/>
              <a:t> needs.</a:t>
            </a:r>
          </a:p>
          <a:p>
            <a:pPr algn="just"/>
            <a:r>
              <a:rPr lang="en-US" dirty="0" smtClean="0"/>
              <a:t>Its quite distinct from the other arts, which can all be dispended with.</a:t>
            </a:r>
          </a:p>
          <a:p>
            <a:pPr algn="just"/>
            <a:r>
              <a:rPr lang="en-US" dirty="0" smtClean="0"/>
              <a:t>Any civilization can be understood by its architecture, because of the way buildings show the interest of a society, its organizational skills, affluence or poverty the kind of climate and attitude towards technology and the arts.  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424213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>
                <a:solidFill>
                  <a:srgbClr val="00B0F0"/>
                </a:solidFill>
              </a:rPr>
              <a:t>Design in the dictionary means 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To draw, to form a plan of, to contrive, to intend , a plan or scheme formed in the mind, mental plan.</a:t>
            </a:r>
          </a:p>
          <a:p>
            <a:pPr algn="just"/>
            <a:r>
              <a:rPr lang="en-US" dirty="0" smtClean="0"/>
              <a:t>Based on the previous definitions; the design could be (conscious mental act).</a:t>
            </a:r>
          </a:p>
          <a:p>
            <a:pPr algn="just"/>
            <a:r>
              <a:rPr lang="en-US" dirty="0" smtClean="0"/>
              <a:t>Therefore; we should think or analyze all different aspect of the problem related to the design, to be able to come up with satisfactory design. 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3782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The following steps should be taken into consideration:</a:t>
            </a:r>
            <a:endParaRPr lang="ar-BH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1- </a:t>
            </a:r>
            <a:r>
              <a:rPr lang="en-US" b="1" dirty="0"/>
              <a:t>D</a:t>
            </a:r>
            <a:r>
              <a:rPr lang="en-US" b="1" dirty="0" smtClean="0"/>
              <a:t>etermining</a:t>
            </a:r>
            <a:r>
              <a:rPr lang="en-US" dirty="0" smtClean="0"/>
              <a:t> problems that need to be solve.</a:t>
            </a:r>
          </a:p>
          <a:p>
            <a:pPr algn="just"/>
            <a:r>
              <a:rPr lang="en-US" dirty="0" smtClean="0"/>
              <a:t>2- </a:t>
            </a:r>
            <a:r>
              <a:rPr lang="en-US" b="1" dirty="0" smtClean="0"/>
              <a:t>Analyzing</a:t>
            </a:r>
            <a:r>
              <a:rPr lang="en-US" dirty="0" smtClean="0"/>
              <a:t> the problems.</a:t>
            </a:r>
          </a:p>
          <a:p>
            <a:pPr algn="just"/>
            <a:r>
              <a:rPr lang="en-US" dirty="0" smtClean="0"/>
              <a:t>3- </a:t>
            </a:r>
            <a:r>
              <a:rPr lang="en-US" b="1" dirty="0" smtClean="0"/>
              <a:t>deducting</a:t>
            </a:r>
            <a:r>
              <a:rPr lang="en-US" dirty="0" smtClean="0"/>
              <a:t> the solution to these problems from our analysis. </a:t>
            </a:r>
          </a:p>
          <a:p>
            <a:pPr algn="just"/>
            <a:r>
              <a:rPr lang="en-US" dirty="0" smtClean="0"/>
              <a:t>4- </a:t>
            </a:r>
            <a:r>
              <a:rPr lang="en-US" b="1" dirty="0"/>
              <a:t>F</a:t>
            </a:r>
            <a:r>
              <a:rPr lang="en-US" b="1" dirty="0" smtClean="0"/>
              <a:t>orming</a:t>
            </a:r>
            <a:r>
              <a:rPr lang="en-US" dirty="0" smtClean="0"/>
              <a:t> a design with an intent to reach a goal that will solve all the problems. </a:t>
            </a:r>
          </a:p>
          <a:p>
            <a:pPr marL="0" indent="0" algn="just">
              <a:buNone/>
            </a:pPr>
            <a:r>
              <a:rPr lang="en-US" sz="3900" dirty="0" smtClean="0">
                <a:solidFill>
                  <a:srgbClr val="FF0000"/>
                </a:solidFill>
              </a:rPr>
              <a:t>In architecture the main aim of design process is to create a comprehensive solution that an satisfy the human needs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6967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Hierarchy of human needs</a:t>
            </a:r>
            <a:endParaRPr lang="ar-BH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12837"/>
            <a:ext cx="8534400" cy="5287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The hierarchy from strongest to weakest needs can be listed as:</a:t>
            </a:r>
          </a:p>
          <a:p>
            <a:pPr algn="just"/>
            <a:r>
              <a:rPr lang="en-US" b="1" dirty="0" smtClean="0"/>
              <a:t>Physiological</a:t>
            </a:r>
            <a:r>
              <a:rPr lang="en-US" dirty="0" smtClean="0"/>
              <a:t> </a:t>
            </a:r>
            <a:r>
              <a:rPr lang="en-US" b="1" dirty="0" smtClean="0"/>
              <a:t>needs</a:t>
            </a:r>
            <a:r>
              <a:rPr lang="en-US" dirty="0" smtClean="0"/>
              <a:t> (hunger, thirst, sleep ...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algn="just"/>
            <a:r>
              <a:rPr lang="en-US" b="1" dirty="0" smtClean="0"/>
              <a:t>Safety needs </a:t>
            </a:r>
            <a:r>
              <a:rPr lang="en-US" dirty="0" smtClean="0"/>
              <a:t>(security and protection from the physical harm)</a:t>
            </a:r>
          </a:p>
          <a:p>
            <a:pPr algn="just"/>
            <a:r>
              <a:rPr lang="en-US" b="1" dirty="0" smtClean="0"/>
              <a:t>Belonging and love needs </a:t>
            </a:r>
            <a:r>
              <a:rPr lang="en-US" dirty="0" smtClean="0"/>
              <a:t>(membership in a group and the receiving of affection)</a:t>
            </a:r>
          </a:p>
          <a:p>
            <a:pPr algn="just"/>
            <a:r>
              <a:rPr lang="en-US" b="1" dirty="0" smtClean="0"/>
              <a:t>Esteem needs </a:t>
            </a:r>
            <a:r>
              <a:rPr lang="en-US" dirty="0" smtClean="0"/>
              <a:t>(the individual to held in high value)</a:t>
            </a:r>
          </a:p>
          <a:p>
            <a:pPr algn="just"/>
            <a:r>
              <a:rPr lang="en-US" b="1" dirty="0" smtClean="0"/>
              <a:t>Actualization needs </a:t>
            </a:r>
            <a:r>
              <a:rPr lang="en-US" dirty="0" smtClean="0"/>
              <a:t>(the desire to fulfill one's capacities)</a:t>
            </a:r>
          </a:p>
          <a:p>
            <a:pPr algn="just"/>
            <a:r>
              <a:rPr lang="en-US" b="1" dirty="0" smtClean="0"/>
              <a:t>Cognitive and aesthetics needs </a:t>
            </a:r>
            <a:r>
              <a:rPr lang="en-US" dirty="0" smtClean="0"/>
              <a:t>(the thirst for knowledge and desire for beauty).</a:t>
            </a: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693596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real question is: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How could architecture fulfill all human needs?</a:t>
            </a:r>
          </a:p>
        </p:txBody>
      </p:sp>
    </p:spTree>
    <p:extLst>
      <p:ext uri="{BB962C8B-B14F-4D97-AF65-F5344CB8AC3E}">
        <p14:creationId xmlns:p14="http://schemas.microsoft.com/office/powerpoint/2010/main" val="2701093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Thank you for your attention</a:t>
            </a:r>
            <a:endParaRPr lang="ar-BH" sz="40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696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336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Logic and design methodology second stage  </vt:lpstr>
      <vt:lpstr>Logic in Architecture</vt:lpstr>
      <vt:lpstr>PowerPoint Presentation</vt:lpstr>
      <vt:lpstr>The following steps should be taken into consideration:</vt:lpstr>
      <vt:lpstr>Hierarchy of human needs</vt:lpstr>
      <vt:lpstr>The real question is: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</dc:title>
  <dc:creator>HP</dc:creator>
  <cp:lastModifiedBy>DR.Ahmed Saker 2o1O</cp:lastModifiedBy>
  <cp:revision>19</cp:revision>
  <dcterms:created xsi:type="dcterms:W3CDTF">2006-08-16T00:00:00Z</dcterms:created>
  <dcterms:modified xsi:type="dcterms:W3CDTF">2018-11-12T11:59:17Z</dcterms:modified>
</cp:coreProperties>
</file>